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EAC1-74FD-4769-B0E1-7237F2F2B25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AAAF-906E-47F6-8E24-00E5EF3E4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erblyud/" TargetMode="External"/><Relationship Id="rId2" Type="http://schemas.openxmlformats.org/officeDocument/2006/relationships/hyperlink" Target="https://pandia.ru/text/category/ve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elmzskoe_hozyajstv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lazhnostmz/" TargetMode="External"/><Relationship Id="rId2" Type="http://schemas.openxmlformats.org/officeDocument/2006/relationships/hyperlink" Target="https://pandia.ru/text/category/verete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sticidy.ru/dictionary/oculi" TargetMode="External"/><Relationship Id="rId13" Type="http://schemas.openxmlformats.org/officeDocument/2006/relationships/hyperlink" Target="http://www.pesticidy.ru/dictionary/tarsus" TargetMode="External"/><Relationship Id="rId3" Type="http://schemas.openxmlformats.org/officeDocument/2006/relationships/hyperlink" Target="http://www.pesticidy.ru/dictionary/incomplete_conversion" TargetMode="External"/><Relationship Id="rId7" Type="http://schemas.openxmlformats.org/officeDocument/2006/relationships/hyperlink" Target="http://www.pesticidy.ru/dictionary/epicranium" TargetMode="External"/><Relationship Id="rId12" Type="http://schemas.openxmlformats.org/officeDocument/2006/relationships/hyperlink" Target="http://www.pesticidy.ru/dictionary/ped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sticidy.ru/dictionary/mouthparts_of_insects" TargetMode="External"/><Relationship Id="rId11" Type="http://schemas.openxmlformats.org/officeDocument/2006/relationships/hyperlink" Target="http://www.pesticidy.ru/dictionary/coxa" TargetMode="External"/><Relationship Id="rId5" Type="http://schemas.openxmlformats.org/officeDocument/2006/relationships/hyperlink" Target="http://www.pesticidy.ru/dictionary/imago" TargetMode="External"/><Relationship Id="rId15" Type="http://schemas.openxmlformats.org/officeDocument/2006/relationships/hyperlink" Target="http://www.pesticidy.ru/dictionary/cercus" TargetMode="External"/><Relationship Id="rId10" Type="http://schemas.openxmlformats.org/officeDocument/2006/relationships/hyperlink" Target="http://www.pesticidy.ru/dictionary/abdomen" TargetMode="External"/><Relationship Id="rId4" Type="http://schemas.openxmlformats.org/officeDocument/2006/relationships/hyperlink" Target="http://www.pesticidy.ru/dictionary/reproductive_system_insects" TargetMode="External"/><Relationship Id="rId9" Type="http://schemas.openxmlformats.org/officeDocument/2006/relationships/hyperlink" Target="http://www.pesticidy.ru/dictionary/antennae" TargetMode="External"/><Relationship Id="rId14" Type="http://schemas.openxmlformats.org/officeDocument/2006/relationships/hyperlink" Target="http://www.pesticidy.ru/dictionary/notu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atrofiy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morfologiy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Систематика насекомых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подклассов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Первичнобескрылые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Древнекрылые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 с полным превращением —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Holometabola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колеоптероидные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Coleopteroidea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жуки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Coleoptera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25)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Веер"/>
              </a:rPr>
              <a:t>веерокрылые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Strepsiptera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нейроптероидные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Neuropteroidea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26)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сетчатокрылые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27)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Верблюд"/>
              </a:rPr>
              <a:t>верблюдки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Raphidioptera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28)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большекрылые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Megaloptera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мекоптероидные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Mecopteroidea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29)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скорпионовы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мухи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Mecoptera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30)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ручейники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Trichoptera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31)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бабочки —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перепончатокрылые —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Hymenoptera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блохи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Aphaniptera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34)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двукрылые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72230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Подкласс низшие, или первичнобескрылые —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Apterygota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Входящие в этот подкласс насекомые наиболее низкоорганизованные, бескрылые, причем бескрылость эта первичная, так как крыльев у них нет и никогда не было (даже в эмбриональном состоянии). На первых члениках брюшка имеются придатки – остатки ходильных конечностей или прыгательная вилка. На конце брюшка нередко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хвостовые нити. Ротовые органы грызущие (иногда колющие).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Превращение примитивное, слабовыраженное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протометаболия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анаморфоз. Личинки похожи на взрослых, многократно линяют. Имаго у многих видов способны к линьке. Большинство видов ведут скрытый образ жизни, тесно связаны с почвой.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Apterygota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(первичнобескрылых) делится на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четыре отряда.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85000" lnSpcReduction="1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энтогнатные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скрыточелюстные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Entognatha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Голова без сложных глаз. Ротовые органы колющие или грызущие, втянуты в головную капсулу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скрытночелюстные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строению ротовых органов они ближе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многоножковым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На конце брюшка, если 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они без парного хвостового придатка.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подразделяется на 3 отряда: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  отряд бессяжковые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Protura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  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ногохвостки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Podura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Collembola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  отряд двухвостки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Diplura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Protura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Бессяжковые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Мелкие (от 0,5 до 2 мм) бледные насекомые с червеобразным и гибким телом. Голова прогнатическая, лишена глаз и усиков. Ротовые органы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щетинковидные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втянуты внутрь головной капсулы. На первых трех сегментах брюшка (всего 12 сегментов) сохранились рудименты ног (чем эти насекомые также близки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многоножковым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Превращение – анаморфоз (с линькой увеличивается количество члеников брюшка). Усики отсутствуют, но они функционально заменены направленными вперед длинными передними ногами. Передвижение происходит только с помощью двух пар ног. Ведут скрытый образ жизни. Встречаются под корой пней, в гниющей древесине, под опавшей листвой и во мху; питаются разложившимися растительными остатками, мицелием грибов и другим. Изучены слабо. Представители: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Eosentomon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transitorum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Бессяжечник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обыкновенный)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ту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7501494" cy="562612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215106"/>
          </a:xfrm>
        </p:spPr>
        <p:txBody>
          <a:bodyPr>
            <a:normAutofit fontScale="625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Podura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Collembola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– Ногохвостки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делится на два подотряда: А) подотряд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членистобрюхие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тело удлиненное, брюшко членистое; Б) подотряд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цельнобрюхие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тело шаровидной формы, сегменты брюшка слившиеся.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Мелкие насекомые (1-2 мм), брюшко 6-члениковое, на 4-ом сегменте брюшка имеется прыгательная вилка, на 3-м – зацепка, а на 1-ом - брюшная трубка. У типично почвенных видов прыгательная вилка сокращена, а Голова прогнатическая, усики 4-6-члениковые. Ротовые органы обычно грызущие, но некоторые могут питаться жидкой пищей, и ротовой аппарат несет колюще-сосущую функцию. Глаза чаще есть, небольшие. Питаются растительными остатками, мицелием и спорами грибов, бактериями. Играют большую роль в почвообразовательном процессе. Очень требовательны к влаге и не требовательны к температуре. Обильны в Арктике и Антарктике. Могут появляться на снегу и в наших широтах.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Размножаются своеобразно. Самцы откладывают сперматофоры в виде капелек на стебельках, а самки захватывают их половыми органами.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(ногохвосток) имеются серьезные вредители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Сельское хозяйство"/>
              </a:rPr>
              <a:t>сельского хозяйства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Sminturus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viridis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зеленый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сминтур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Bourletiella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овощной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сминтур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вредят овощным и другим культурам.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минту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429156" cy="4429156"/>
          </a:xfrm>
        </p:spPr>
      </p:pic>
      <p:sp>
        <p:nvSpPr>
          <p:cNvPr id="6" name="Прямоугольник 5"/>
          <p:cNvSpPr/>
          <p:nvPr/>
        </p:nvSpPr>
        <p:spPr>
          <a:xfrm>
            <a:off x="142844" y="485776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Сминтур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зеленый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29190" y="278605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Сминтур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овощной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Diplura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Двухвостки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Мелкие (2-8 мм) насекомые с червеобразным гибким телом, покрыты небольшими ветвящимися волосками. Голова большая, прогнатическая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многочлениковыми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усиками. Глаз нет. Ротовые органы направлены вперед, хотя и скрыты в головной капсуле. Верхние челюсти серповидно зазубренные. Грудные сегменты хорошо выражены. Ноги длинные, брюшко 11-члениковое, на большинстве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прегенитальных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сегментов парные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бегать вперед и назад. На конце брюшка всегда хорошо развиты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причем в сем.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Campodeidae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многочленистые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у семейства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Iapygidae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клешневидные,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одночлениковые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Представители отряда – обитатели южные широт, большинство хищники, реже сапрофаги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некрофаги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Представители: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Campodea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plusiochaeta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Iapyx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confuses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мподи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587" y="1308100"/>
            <a:ext cx="7334250" cy="3724275"/>
          </a:xfrm>
        </p:spPr>
      </p:pic>
      <p:sp>
        <p:nvSpPr>
          <p:cNvPr id="5" name="TextBox 4"/>
          <p:cNvSpPr txBox="1"/>
          <p:nvPr/>
        </p:nvSpPr>
        <p:spPr>
          <a:xfrm>
            <a:off x="1357290" y="542926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Двухвостка обыкновенная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357982"/>
          </a:xfrm>
        </p:spPr>
        <p:txBody>
          <a:bodyPr>
            <a:normAutofit fontScale="55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Thysanura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тизануровые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 – Щетинохвостки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Ротовые органы расположены свободно (не втянуты внутрь). Глаза фасеточные. На конце брюшка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многочленистые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непарный хвостовой придаток. Имеет один отряд.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Thysanura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Щетинохвостки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Тело удлиненное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Веретено"/>
              </a:rPr>
              <a:t>веретеновидное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Голова уже груди. Усики длинные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многочлениковые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нитевидные, имеются фасеточные глаза, а между ними три простых глазка. Ноги заканчиваются двумя коготками. Грудь плавно переходит в суживающееся к заду 11-члениковые брюшко, на конце которого находится пара длинных членистых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между ними еще более длинная хвостовая нить. На брюшных сегментах у щетинохвосток находятся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являются остатками ходильных конечностей. На эти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щетинохвостки опираются при движении. Тело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покрыты нежными тонкими маслянистыми чешуйками, придающими щетинохвосткам серебристый блеск. Они создают непроницаемый для испарения слой. У основания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находятся выпячивающиеся пузырьки с очень тонкими покровами. Прикасаясь ими к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Влажность"/>
              </a:rPr>
              <a:t>влажной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поверхности (почва, скалы), они пополняют запас воды. Живут долго – до трех лет, линяют во взрослом состоянии. Обитают под камнями, упавшими стволами деревьев, в лесной подстилке, в почве, муравейниках, в домах, магазинах, библиотеках, где вредят книгам, запасам пищи, крупы, хлеба и сахара.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Lepisma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saccarina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сахарная чешуйница – «серебряная рыбка»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Termobia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domestica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термобия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домашняя.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775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и значение систематики насекомых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 насекомых самый многочисленный по видовому составу класс животного мира. В настоящее время описано около 1 млн. видов насекомых, однако число существующих видов намного больше. Многие исследователи полагают, что число насекомых, по крайней мере, вдвое больше.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отдельные исследователи считают, что число видов насекомых, по-видимому, достигает 5-10 млн. При этом виды насекомых не однообразны, а наоборот, сохраняя чрезвычайную стойкость основных черт организации, они дают необычайное богатство видов.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 их размеры. Самые малые из перепончатокрылых – размером 0,2 мм, а палочники и тропические бабочки до 30 см (300 мм), что в 1500 раз больше. Вымершие насекомые достигали 50 см в длину и 70 см в размахе крыльев.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хар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4357718" cy="3268289"/>
          </a:xfrm>
        </p:spPr>
      </p:pic>
      <p:sp>
        <p:nvSpPr>
          <p:cNvPr id="6" name="Прямоугольник 5"/>
          <p:cNvSpPr/>
          <p:nvPr/>
        </p:nvSpPr>
        <p:spPr>
          <a:xfrm>
            <a:off x="4929190" y="357167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Чешуйница сахарная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(обыкновенная) – бескрылое насекомое. Распространена по всему Земному шару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Превращение неполное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упрощенное.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Размножение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двуполое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Развитие одного поколения, в зависимости от температуры воздуха, продолжается от нескольких месяцев до трех 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Имаго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Бескрылое насекомое. Тело удлиненное, гибкое, покрыто блестящими серебристыми чешуйками. Размер – до 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мм.</a:t>
            </a:r>
            <a:endParaRPr lang="ru-RU" sz="16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Ротовые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/>
              </a:rPr>
              <a:t>органы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жующего типа, не втянуты в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/>
              </a:rPr>
              <a:t>головную капсулу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Глаза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8"/>
              </a:rPr>
              <a:t>фасеточные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9"/>
              </a:rPr>
              <a:t>Усики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нитевидные. Грудной отдел с подвижно сочлененными сегментами, но от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0"/>
              </a:rPr>
              <a:t>брюшка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резко не обособлен.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1"/>
              </a:rPr>
              <a:t>Тазики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2"/>
              </a:rPr>
              <a:t>ног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большие.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Трехчлениковые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3"/>
              </a:rPr>
              <a:t>лапки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оканчиваются несколькими коготками.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0"/>
              </a:rPr>
              <a:t>Брюшко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состоит из одиннадцати сегментов – десяти видимых и одного редуцированного, скрытого под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14"/>
              </a:rPr>
              <a:t>тергитом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десятого сегмента. На конце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0"/>
              </a:rPr>
              <a:t>брюшка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длинные,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многочлениковые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  <a:hlinkClick r:id="rId15"/>
              </a:rPr>
              <a:t>церки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 несколько более длинная хвостовая нить, превышающая половину длины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10"/>
              </a:rPr>
              <a:t>брюшка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28599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Чешуйница обыкновенная питается в основном продуктами растительного происхождения. На складах готовой продукции повреждает сахар, муку и многие другие продукты. Засоряет их экскрементами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линочными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шкурками.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Часто селится в библиотеках и повреждает книги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мобия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" t="4735"/>
          <a:stretch>
            <a:fillRect/>
          </a:stretch>
        </p:blipFill>
        <p:spPr>
          <a:xfrm>
            <a:off x="357158" y="279826"/>
            <a:ext cx="8358246" cy="59198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рмоб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642918"/>
            <a:ext cx="631475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714480" y="5286388"/>
            <a:ext cx="328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ермобия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домашняя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92500"/>
          </a:bodyPr>
          <a:lstStyle/>
          <a:p>
            <a:pPr marL="0" indent="342900" fontAlgn="base">
              <a:spcBef>
                <a:spcPts val="0"/>
              </a:spcBef>
              <a:buNone/>
            </a:pPr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Подкласс Высшие или крылатые -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Pterygota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этому подклассу относятся все крылатые, а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вторичнобескрылые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есть насекомые, утратившие крылья в процессе эволюции. Брюшко высших насекомых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прегенитальных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сегментах придатков не имеет.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огромный многообразный подкласс делится на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отдела, пять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надотрядов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30 отрядов. Он характеризуется не только колоссальным количеством морфологических форм, но и резко различными по биологии формами, по среде обитания.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357982"/>
          </a:xfrm>
        </p:spPr>
        <p:txBody>
          <a:bodyPr>
            <a:normAutofit fontScale="85000" lnSpcReduction="1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А.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Paleoptera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Древнекрылые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Крылья у представителей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способны складываться вдоль тела. Они держат их распластанными и приподнятыми вверх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костальный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край крыла направлен вниз).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Югальная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не развита. Все это ограничивает способность занимать укромные места (признак более примитивный и древний). Голова с большими фасеточными глазами, усики короче головы. Брюшко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иногда есть непарный хвостовой отросток. Превращение неполное, личинки живут в воде. Современные насекомые, относящиеся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древнекрылым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имеют только два отряда: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Ephemeroptera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поденки,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Odonatoptera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стрекозы.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625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Ephemeroptera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поденки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1600 видов мелких и средней величины, нежных насекомых с мягкими покровами и удлиненным телом. Голова большая, очень подвижная. Ротовые органы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Атрофия"/>
              </a:rPr>
              <a:t>атрофированы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Крылья сетчатые, нежные, передние крупнее задних. Брюшко тонкое длинное 10-члениковое, на конце брюшка 2-3 хвостовые нити. Линяют во взрослом состоянии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протометаболия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Очень своеобразная и примитивная половая система, сохранились два половых отверстия у самок и парный пенис у самцов. На примитивность указывает наличие хвостовых нитей и развитие личинок в воде. Яйца откладывают в воду. Развитие личинок в воде проходит за 1-3 года. Личинки – наяды, имеют наружные трахейные жабры. Закончив развитие, личинки линяют, превращаясь в неполовозрелую крылатую особь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субимаго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после линьки превращаются в имаго.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Лёт сопровождается своеобразными танцами – вертикальными взлетами и опусканиями. Имаго живут очень недолго – отсюда и название отряда. Личинки и имаго служат кормом для рыб. Наиболее обычна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Ephemera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vulgata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обыкновенная поденка.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14842" cy="5715039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Обыкновенная подёнка — это хрупкое насекомое с телом длиной 15-22 мм и размахом крыльев до 45 мм. Пара задних крыльев меньше передних. На крыльях имеются многочисленные пятнышки. Передняя часть брюшка по бокам — с треугольными темно-коричневыми отметинами. На голове расположены тоненькие недлинные усики и относительно крупные глаза. Ноги тонкие, а передние — длиннее остальных. На брюшке сзади есть три длинные хвостовые 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Подёнки служат пищей для птиц и летучих мышей, которые по вечерам парят низко над водой. Личинки же составляют важный компонент в рационе питания рыб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247041" cy="600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Odonatoptera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Стрекозы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4500 видов, в РФ – 165. Крупные и средней величины насекомые с большой очень подвижной головой, очень крупными глазами, короткими едва заметными усиками, грызущим ротовым аппаратом. Крылья с густой сетью жилок, почти одинаковых размеров и формы, обычно разведены в стороны. Брюшко 10-члениковое, длинное тонкое или плоское, на конце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Яйца откладывает в воду или на водные растения. Личинки – наяды, дышат жабрами (нередко расположенными в прямой кишке), с сильно разросшейся нижней губой (маской), служащей для захвата пищи; ведут хищный образ жизни, питаясь разными насекомыми и мальками рыб. Сами личинки служат пищей рыбам. Перед превращением во взрослое насекомое нимфа выходит из воды. Взрослые насекомые отличаются быстрым полетом (96-144 км/час), ведут хищный образ жизни, питаются разными насекомыми, ловя их на лету, истребляя комаров и др. вредных насекомых.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екоза обык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582746" cy="51689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Многообразие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видов современных насекомых рассматривается как следствие различных путей их исторического формирования, так как особенности организации живых организмов представляют собой отображение жизненных условий, в которых развивались их предки в далеком и близком прошлом.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Научным средством овладения этим гигантским многообразием форм жизни является систематика – раздел биологии, разрабатывающий теорию классификации в распознавании животных и растительных организмов.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 систематики и ее конечного результата – классификации – все разнообразие животного мира воспринималось бы как хаотическое нагромождение форм.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Систематика изыскивает и разрабатывает научные и логические критерии для познания всего многообразия форм насекомых, делающих доступным их понимание и изучение.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5840435"/>
          </a:xfrm>
        </p:spPr>
        <p:txBody>
          <a:bodyPr>
            <a:normAutofit fontScale="775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бинарной номенклатуры оказалась очень удобной и приемлемой, и таксономия вступила в период расцвета. Линней, основываясь в основном на признаке «крыльев», поделил насекомых на 7 отрядов: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Coleoptera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жесткокрылые),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прямокрылые),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полужесткокрылые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Hymenoptera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перепончатокрылые),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Lepidoptera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чешуекрылые),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двукрылые),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сетчатокрылые),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бескрылые); причем сюда он также включил многоножек, паукообразных и ракообразных.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286544"/>
          </a:xfrm>
        </p:spPr>
        <p:txBody>
          <a:bodyPr>
            <a:normAutofit fontScale="55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Систематические единицы.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Применительно к классу насекомых как гигантской группы организмов задачи систематики особенно сложны. В заключительной систематике широко используются только следующие таксоны: класс, отряд, семейство, род, вид. Однако применительно к насекомым этого оказывается недостаточно. Здесь широко используются промежуточные систематические категории: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classis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Подкласс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subclassis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infraclassis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divisio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superordo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Отряд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ordo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Подотряд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subordo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Надсемейство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superfamilia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familia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Подсемейство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subfamilia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Триба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tribus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genus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subgenus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species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Подвид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subspecies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85000" lnSpcReduction="1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Важнейшей таксономической единицей является вид. Однако понятие о виде постоянно расширяется и уточняется. Вплоть до ХХ века систематика основывалась почти исключительно на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Морфология"/>
              </a:rPr>
              <a:t>морфологических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признаках.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настоящее время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рассматривается как исторически сложившаяся общность организмов, сходных между собой по особенностям строения и требований к среде, беспрепятственно дающих при скрещивании плодовитое потомство, заселяющих определенную область распространения и качественно отличающихся от других видов.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77500" lnSpcReduction="20000"/>
          </a:bodyPr>
          <a:lstStyle/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Современная система класса насекомых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класс насекомых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делится на два подкласса, включающих в себя 34 отряда со многими промежуточными единицами (4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инфракласса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два отдела и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надотрядов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целом классификация насекомых может быть представлена в таком виде: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I. Подкласс низшие, или первичнобескрылые —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Apterygota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энтогнатные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Entognatha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бессяжковые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Protura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ногохвостки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Podura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диплуры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двухвостки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Diplura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Инфракласс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тизануровые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Thysanurata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тизануры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щетинохвостки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Thysanura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286544"/>
          </a:xfrm>
        </p:spPr>
        <p:txBody>
          <a:bodyPr>
            <a:normAutofit fontScale="70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Подкласс высшие, или крылатые —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Pterygota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 с неполным превращением —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Hemimetabola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эфемероидные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Ephemeroidea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поденки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Ephemeroptera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одонатоидные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Odonatoidea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стрекозы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Odonatoptera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ортоптероидные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Orthopteroidea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таракановые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Blattoptera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богомоловые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Manteoptera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термиты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веснянки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Piecoptera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Embioptera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гриллоблаттиды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Grylloblattida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палочники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Phasmatoptera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прямокрылые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гемимериды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Hemimerida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кожистокрылые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Dermaptera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17)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зораптеры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Zoraptera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fontAlgn="base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Надотряд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гемиптероидные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Hemipteroidea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18)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сеноеды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Psocoptera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19)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пухоеды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Mallophaga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вши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Anoplura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21)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равнокрылые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клопы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трипсы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Thysanoptera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667</Words>
  <Application>Microsoft Office PowerPoint</Application>
  <PresentationFormat>Экран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Систематика насекомых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Систематика насекомых</dc:title>
  <dc:creator>Оля</dc:creator>
  <cp:lastModifiedBy>Оля</cp:lastModifiedBy>
  <cp:revision>33</cp:revision>
  <dcterms:created xsi:type="dcterms:W3CDTF">2021-10-31T07:56:56Z</dcterms:created>
  <dcterms:modified xsi:type="dcterms:W3CDTF">2021-11-01T12:38:28Z</dcterms:modified>
</cp:coreProperties>
</file>